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B38D-851D-4150-B958-AA196BEBDDC9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7F6E6-0484-4B64-AD76-663D3AF609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81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7F6E6-0484-4B64-AD76-663D3AF609F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03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18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16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42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94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65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52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81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0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20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7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2CB1-1266-4023-BEE7-A43FAF6165E0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3CFB5F-CAA7-484C-80A0-029C79A6F7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2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57731" y="1191491"/>
            <a:ext cx="7308112" cy="372208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/>
            </a:r>
            <a:br>
              <a:rPr lang="es-ES" sz="4800" dirty="0" smtClean="0">
                <a:solidFill>
                  <a:srgbClr val="FF0000"/>
                </a:solidFill>
              </a:rPr>
            </a:br>
            <a:r>
              <a:rPr lang="es-ES" sz="6700" dirty="0" smtClean="0">
                <a:solidFill>
                  <a:srgbClr val="FF0000"/>
                </a:solidFill>
              </a:rPr>
              <a:t>WAKE UP YOUTH 3.0</a:t>
            </a:r>
            <a:r>
              <a:rPr lang="es-ES" sz="5300" dirty="0" smtClean="0">
                <a:solidFill>
                  <a:srgbClr val="FF0000"/>
                </a:solidFill>
              </a:rPr>
              <a:t/>
            </a:r>
            <a:br>
              <a:rPr lang="es-ES" sz="5300" dirty="0" smtClean="0">
                <a:solidFill>
                  <a:srgbClr val="FF0000"/>
                </a:solidFill>
              </a:rPr>
            </a:br>
            <a:r>
              <a:rPr lang="es-ES" sz="5300" dirty="0" smtClean="0">
                <a:solidFill>
                  <a:srgbClr val="FFC000"/>
                </a:solidFill>
              </a:rPr>
              <a:t>AMENAZAS </a:t>
            </a:r>
            <a:br>
              <a:rPr lang="es-ES" sz="5300" dirty="0" smtClean="0">
                <a:solidFill>
                  <a:srgbClr val="FFC000"/>
                </a:solidFill>
              </a:rPr>
            </a:br>
            <a:r>
              <a:rPr lang="es-ES" sz="5300" dirty="0" smtClean="0">
                <a:solidFill>
                  <a:srgbClr val="00B0F0"/>
                </a:solidFill>
              </a:rPr>
              <a:t>DEBILIDADES </a:t>
            </a:r>
            <a:r>
              <a:rPr lang="es-ES" sz="6000" dirty="0" smtClean="0">
                <a:solidFill>
                  <a:srgbClr val="00B0F0"/>
                </a:solidFill>
              </a:rPr>
              <a:t/>
            </a:r>
            <a:br>
              <a:rPr lang="es-ES" sz="6000" dirty="0" smtClean="0">
                <a:solidFill>
                  <a:srgbClr val="00B0F0"/>
                </a:solidFill>
              </a:rPr>
            </a:br>
            <a:r>
              <a:rPr lang="es-ES" sz="6000" dirty="0">
                <a:solidFill>
                  <a:srgbClr val="00B050"/>
                </a:solidFill>
              </a:rPr>
              <a:t/>
            </a:r>
            <a:br>
              <a:rPr lang="es-ES" sz="6000" dirty="0">
                <a:solidFill>
                  <a:srgbClr val="00B050"/>
                </a:solidFill>
              </a:rPr>
            </a:br>
            <a:endParaRPr lang="es-ES" sz="6000" dirty="0">
              <a:solidFill>
                <a:srgbClr val="FFFF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3773" y="4713521"/>
            <a:ext cx="252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SERGIO </a:t>
            </a:r>
            <a:r>
              <a:rPr lang="es-ES" dirty="0" smtClean="0"/>
              <a:t>JIMÉNEZ</a:t>
            </a:r>
            <a:endParaRPr lang="es-ES" dirty="0" smtClean="0"/>
          </a:p>
          <a:p>
            <a:r>
              <a:rPr lang="es-ES" dirty="0" smtClean="0"/>
              <a:t>ALICIA HERVÁS</a:t>
            </a:r>
            <a:endParaRPr lang="es-ES" dirty="0" smtClean="0"/>
          </a:p>
          <a:p>
            <a:r>
              <a:rPr lang="es-ES" dirty="0" smtClean="0"/>
              <a:t>NURIA DEL POZO</a:t>
            </a:r>
            <a:endParaRPr lang="es-ES" dirty="0" smtClean="0"/>
          </a:p>
          <a:p>
            <a:r>
              <a:rPr lang="es-ES" dirty="0" smtClean="0"/>
              <a:t>ELISABETH GÓMEZ</a:t>
            </a:r>
            <a:endParaRPr lang="es-ES" dirty="0" smtClean="0"/>
          </a:p>
        </p:txBody>
      </p:sp>
      <p:sp>
        <p:nvSpPr>
          <p:cNvPr id="3" name="CuadroTexto 2"/>
          <p:cNvSpPr txBox="1"/>
          <p:nvPr/>
        </p:nvSpPr>
        <p:spPr>
          <a:xfrm>
            <a:off x="3255225" y="3205416"/>
            <a:ext cx="60128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00B0F0"/>
                </a:solidFill>
              </a:rPr>
              <a:t/>
            </a:r>
            <a:br>
              <a:rPr lang="es-ES" sz="3200" dirty="0">
                <a:solidFill>
                  <a:srgbClr val="00B0F0"/>
                </a:solidFill>
              </a:rPr>
            </a:br>
            <a:r>
              <a:rPr lang="es-ES" sz="4800" dirty="0" smtClean="0">
                <a:solidFill>
                  <a:srgbClr val="FF0000"/>
                </a:solidFill>
              </a:rPr>
              <a:t>FORTALEZAS </a:t>
            </a:r>
            <a:r>
              <a:rPr lang="es-ES" sz="4800" dirty="0">
                <a:solidFill>
                  <a:srgbClr val="00B0F0"/>
                </a:solidFill>
              </a:rPr>
              <a:t/>
            </a:r>
            <a:br>
              <a:rPr lang="es-ES" sz="4800" dirty="0">
                <a:solidFill>
                  <a:srgbClr val="00B0F0"/>
                </a:solidFill>
              </a:rPr>
            </a:br>
            <a:r>
              <a:rPr lang="es-ES" sz="4800" dirty="0">
                <a:solidFill>
                  <a:srgbClr val="00B050"/>
                </a:solidFill>
              </a:rPr>
              <a:t>OPORTUNIDADES</a:t>
            </a:r>
            <a:endParaRPr lang="es-ES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670471" y="5267519"/>
            <a:ext cx="252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I.E.S </a:t>
            </a:r>
            <a:r>
              <a:rPr lang="es-ES" dirty="0" smtClean="0"/>
              <a:t>EUGENIO FRUTOS </a:t>
            </a:r>
          </a:p>
          <a:p>
            <a:r>
              <a:rPr lang="es-ES" dirty="0" smtClean="0"/>
              <a:t>GUAREÑA </a:t>
            </a:r>
            <a:r>
              <a:rPr lang="es-ES" dirty="0"/>
              <a:t>(BADAJOZ)</a:t>
            </a:r>
          </a:p>
        </p:txBody>
      </p:sp>
    </p:spTree>
    <p:extLst>
      <p:ext uri="{BB962C8B-B14F-4D97-AF65-F5344CB8AC3E}">
        <p14:creationId xmlns:p14="http://schemas.microsoft.com/office/powerpoint/2010/main" val="807217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07817"/>
            <a:ext cx="9603275" cy="1604373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FF0000"/>
                </a:solidFill>
              </a:rPr>
              <a:t>FORTALEZAS</a:t>
            </a:r>
            <a:r>
              <a:rPr lang="es-ES" sz="4300" dirty="0" smtClean="0">
                <a:solidFill>
                  <a:srgbClr val="FF0000"/>
                </a:solidFill>
              </a:rPr>
              <a:t/>
            </a:r>
            <a:br>
              <a:rPr lang="es-ES" sz="4300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(ORIGEN INTERNO)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8" y="1812190"/>
            <a:ext cx="9603275" cy="487955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4600" dirty="0" smtClean="0"/>
              <a:t>Puntos fuertes del grupo:</a:t>
            </a:r>
            <a:endParaRPr lang="es-ES" sz="4600" dirty="0"/>
          </a:p>
          <a:p>
            <a:pPr marL="0" indent="0">
              <a:buNone/>
            </a:pPr>
            <a:r>
              <a:rPr lang="es-ES" sz="2900" dirty="0" smtClean="0"/>
              <a:t> Nos llevamos muy bien entre los cuatro componentes del grupo, si tenemos que estar de acuerdo en algo, pocas veces sacamos inconvenientes de ello y si es así, lo solucionamos.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600" dirty="0" smtClean="0"/>
              <a:t>Capacidades:</a:t>
            </a:r>
          </a:p>
          <a:p>
            <a:pPr marL="0" indent="0">
              <a:buNone/>
            </a:pPr>
            <a:r>
              <a:rPr lang="es-ES" sz="2600" dirty="0" smtClean="0"/>
              <a:t> </a:t>
            </a:r>
            <a:r>
              <a:rPr lang="es-ES" sz="2900" dirty="0" smtClean="0"/>
              <a:t>Cada </a:t>
            </a:r>
            <a:r>
              <a:rPr lang="es-ES" sz="2900" dirty="0"/>
              <a:t>uno de nosotros se nos da bien una actividad mejor que otra, por eso nos apoyamos entre si unos con </a:t>
            </a:r>
            <a:r>
              <a:rPr lang="es-ES" sz="2900" dirty="0" smtClean="0"/>
              <a:t>otros.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4600" dirty="0" smtClean="0"/>
              <a:t>Recursos:</a:t>
            </a:r>
          </a:p>
          <a:p>
            <a:pPr marL="0" indent="0">
              <a:buNone/>
            </a:pPr>
            <a:r>
              <a:rPr lang="es-ES" sz="2900" dirty="0" smtClean="0"/>
              <a:t> Nos </a:t>
            </a:r>
            <a:r>
              <a:rPr lang="es-ES" sz="2900" dirty="0"/>
              <a:t>ponemos a pensar en como superar los </a:t>
            </a:r>
            <a:r>
              <a:rPr lang="es-ES" sz="2900" dirty="0" smtClean="0"/>
              <a:t>desafíos </a:t>
            </a:r>
            <a:r>
              <a:rPr lang="es-ES" sz="2900" dirty="0"/>
              <a:t>entre nosotros con ayuda de los ejemplos de cada </a:t>
            </a:r>
            <a:r>
              <a:rPr lang="es-ES" sz="2900" dirty="0" smtClean="0"/>
              <a:t>uno.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5100" dirty="0" smtClean="0"/>
              <a:t>Ventajas propias</a:t>
            </a:r>
            <a:r>
              <a:rPr lang="es-ES" sz="5100" dirty="0" smtClean="0"/>
              <a:t>:</a:t>
            </a:r>
          </a:p>
          <a:p>
            <a:pPr marL="0" indent="0">
              <a:buNone/>
            </a:pPr>
            <a:r>
              <a:rPr lang="es-ES" sz="2900" dirty="0" smtClean="0"/>
              <a:t>Somos muy buenos amigos, lo cuál hace que todo sea mucho más fácil.</a:t>
            </a:r>
            <a:endParaRPr lang="es-ES" sz="2900" dirty="0" smtClean="0"/>
          </a:p>
          <a:p>
            <a:pPr marL="0" indent="0">
              <a:buNone/>
            </a:pPr>
            <a:r>
              <a:rPr lang="es-E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925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07817"/>
            <a:ext cx="9603275" cy="1604373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00B0F0"/>
                </a:solidFill>
              </a:rPr>
              <a:t>debilidades</a:t>
            </a:r>
            <a:r>
              <a:rPr lang="es-ES" sz="4300" dirty="0" smtClean="0">
                <a:solidFill>
                  <a:srgbClr val="FF0000"/>
                </a:solidFill>
              </a:rPr>
              <a:t/>
            </a:r>
            <a:br>
              <a:rPr lang="es-ES" sz="4300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00B0F0"/>
                </a:solidFill>
              </a:rPr>
              <a:t>(ORIGEN INTERNO)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8" y="1812190"/>
            <a:ext cx="9603275" cy="4879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700" dirty="0" smtClean="0"/>
              <a:t>Aspectos del grupo que reducen las posibilidades de </a:t>
            </a:r>
            <a:r>
              <a:rPr lang="es-ES" sz="2700" dirty="0" smtClean="0"/>
              <a:t>lograr metas:</a:t>
            </a:r>
          </a:p>
          <a:p>
            <a:pPr marL="0" indent="273050">
              <a:buNone/>
            </a:pPr>
            <a:r>
              <a:rPr lang="es-ES" sz="1800" dirty="0" smtClean="0"/>
              <a:t>Aunque este proyecto realmente nos encanta, normalmente solemos estar ahogados de trabajo del instituto, lo que hace que nos sea más complicado realizar los proyectos</a:t>
            </a:r>
            <a:endParaRPr lang="es-ES" sz="19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 smtClean="0"/>
              <a:t>Circunstancias propias que nos limitan:</a:t>
            </a:r>
          </a:p>
          <a:p>
            <a:pPr marL="0" indent="273050">
              <a:buNone/>
            </a:pPr>
            <a:r>
              <a:rPr lang="es-ES" sz="1800" dirty="0" smtClean="0"/>
              <a:t>No todos somos del mismo pueblo, y esto unido al estrés de los estudios, es algo que nos limita de cierto modo.</a:t>
            </a:r>
            <a:endParaRPr lang="es-ES" sz="1800" dirty="0" smtClean="0"/>
          </a:p>
          <a:p>
            <a:pPr marL="0" indent="0">
              <a:buNone/>
            </a:pPr>
            <a:r>
              <a:rPr lang="es-E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22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07817"/>
            <a:ext cx="9603275" cy="1604373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00B050"/>
                </a:solidFill>
              </a:rPr>
              <a:t>OPORTUNIDADES</a:t>
            </a:r>
            <a:r>
              <a:rPr lang="es-ES" sz="4300" dirty="0" smtClean="0">
                <a:solidFill>
                  <a:srgbClr val="FF0000"/>
                </a:solidFill>
              </a:rPr>
              <a:t/>
            </a:r>
            <a:br>
              <a:rPr lang="es-ES" sz="4300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00B050"/>
                </a:solidFill>
              </a:rPr>
              <a:t>(ORIGEN EXTERNO)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5225" y="2139736"/>
            <a:ext cx="9603275" cy="4879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500" dirty="0" smtClean="0"/>
              <a:t>Circunstancias externas que podrían potenciar el logro de nuestras metas:</a:t>
            </a:r>
          </a:p>
          <a:p>
            <a:pPr marL="0" indent="0">
              <a:buNone/>
            </a:pPr>
            <a:r>
              <a:rPr lang="es-ES" sz="1800" dirty="0"/>
              <a:t> </a:t>
            </a:r>
            <a:r>
              <a:rPr lang="es-ES" sz="1800" dirty="0" smtClean="0"/>
              <a:t>La ayuda de varias asociaciones del pueblo y la pequeña </a:t>
            </a:r>
            <a:r>
              <a:rPr lang="es-ES" sz="1800" dirty="0" smtClean="0"/>
              <a:t>formación </a:t>
            </a:r>
            <a:r>
              <a:rPr lang="es-ES" sz="1800" dirty="0" smtClean="0"/>
              <a:t>de encuentros realizados por la junta.</a:t>
            </a:r>
            <a:endParaRPr lang="es-E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500" dirty="0" smtClean="0"/>
              <a:t>Situaciones que nos favorecen:</a:t>
            </a:r>
          </a:p>
          <a:p>
            <a:pPr marL="0" indent="0">
              <a:buNone/>
            </a:pPr>
            <a:r>
              <a:rPr lang="es-ES" sz="1800" dirty="0"/>
              <a:t> L</a:t>
            </a:r>
            <a:r>
              <a:rPr lang="es-ES" sz="1800" dirty="0" smtClean="0"/>
              <a:t>a colaboración de personas externas en este proyecto (amigos</a:t>
            </a:r>
            <a:r>
              <a:rPr lang="es-ES" sz="1800" dirty="0" smtClean="0"/>
              <a:t>) y profesores del centro.</a:t>
            </a:r>
            <a:endParaRPr lang="es-ES" sz="1800" dirty="0" smtClean="0"/>
          </a:p>
          <a:p>
            <a:pPr marL="0" indent="0">
              <a:buNone/>
            </a:pPr>
            <a:r>
              <a:rPr lang="es-E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46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07817"/>
            <a:ext cx="9603275" cy="1604373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FFC000"/>
                </a:solidFill>
              </a:rPr>
              <a:t>AMENAZAS</a:t>
            </a:r>
            <a:r>
              <a:rPr lang="es-ES" sz="4300" dirty="0" smtClean="0">
                <a:solidFill>
                  <a:srgbClr val="FF0000"/>
                </a:solidFill>
              </a:rPr>
              <a:t/>
            </a:r>
            <a:br>
              <a:rPr lang="es-ES" sz="4300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(ORIGEN EXTERNO)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7930" y="1978445"/>
            <a:ext cx="9603275" cy="4879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500" dirty="0"/>
              <a:t> </a:t>
            </a:r>
            <a:r>
              <a:rPr lang="es-ES" sz="2500" dirty="0" smtClean="0"/>
              <a:t>Situaciones externas que pueden suponernos obstáculos:</a:t>
            </a:r>
          </a:p>
          <a:p>
            <a:pPr marL="0" indent="0">
              <a:buNone/>
            </a:pPr>
            <a:r>
              <a:rPr lang="es-ES" sz="1800" dirty="0"/>
              <a:t> </a:t>
            </a:r>
            <a:r>
              <a:rPr lang="es-ES" sz="1800" dirty="0" smtClean="0"/>
              <a:t>   </a:t>
            </a:r>
            <a:r>
              <a:rPr lang="es-ES" sz="1800" dirty="0" smtClean="0"/>
              <a:t>La gran mayoría de la gente no está dispuesta a colaborar en este tipo de actividades, no porque no quieran divertirse, sino porque les supone un trabajo, y también tienen miedo al qué dirán.</a:t>
            </a:r>
            <a:endParaRPr lang="es-ES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500" dirty="0" smtClean="0"/>
              <a:t> Factores </a:t>
            </a:r>
            <a:r>
              <a:rPr lang="es-ES" sz="2500" dirty="0" smtClean="0"/>
              <a:t>que impiden lograr nuestras metas:</a:t>
            </a:r>
          </a:p>
          <a:p>
            <a:pPr marL="0" indent="0">
              <a:buNone/>
            </a:pPr>
            <a:r>
              <a:rPr lang="es-ES" sz="2500" dirty="0"/>
              <a:t> </a:t>
            </a:r>
            <a:r>
              <a:rPr lang="es-ES" sz="2500" dirty="0" smtClean="0"/>
              <a:t> </a:t>
            </a:r>
            <a:r>
              <a:rPr lang="es-ES" sz="1800" dirty="0" smtClean="0"/>
              <a:t>Como hemos dicho en el punto anterior, </a:t>
            </a:r>
            <a:r>
              <a:rPr lang="es-ES" sz="2600" dirty="0" smtClean="0"/>
              <a:t> </a:t>
            </a:r>
            <a:r>
              <a:rPr lang="es-ES" sz="1800" dirty="0" smtClean="0"/>
              <a:t>uno de los factores es la escasa participación, pero poniendo todos un poco de nuestra parte, no creemos que esto sea un impedimento. </a:t>
            </a:r>
            <a:r>
              <a:rPr lang="es-ES" sz="1800" dirty="0" smtClean="0">
                <a:sym typeface="Wingdings" panose="05000000000000000000" pitchFamily="2" charset="2"/>
              </a:rPr>
              <a:t></a:t>
            </a:r>
            <a:endParaRPr lang="es-ES" sz="2600" dirty="0" smtClean="0"/>
          </a:p>
        </p:txBody>
      </p:sp>
    </p:spTree>
    <p:extLst>
      <p:ext uri="{BB962C8B-B14F-4D97-AF65-F5344CB8AC3E}">
        <p14:creationId xmlns:p14="http://schemas.microsoft.com/office/powerpoint/2010/main" val="140355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692" y="124690"/>
            <a:ext cx="1185949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endParaRPr lang="es-ES" sz="9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14000" b="1" i="1" dirty="0" smtClean="0">
                <a:solidFill>
                  <a:srgbClr val="00B0F0"/>
                </a:solidFill>
              </a:rPr>
              <a:t>ACTITUD</a:t>
            </a:r>
          </a:p>
          <a:p>
            <a:pPr algn="ctr"/>
            <a:r>
              <a:rPr lang="es-ES" sz="1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¡¡WAKE UP!!</a:t>
            </a:r>
            <a:endParaRPr lang="es-ES" sz="140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81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</TotalTime>
  <Words>350</Words>
  <Application>Microsoft Office PowerPoint</Application>
  <PresentationFormat>Personalizado</PresentationFormat>
  <Paragraphs>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Galería</vt:lpstr>
      <vt:lpstr> WAKE UP YOUTH 3.0 AMENAZAS  DEBILIDADES   </vt:lpstr>
      <vt:lpstr>FORTALEZAS (ORIGEN INTERNO)</vt:lpstr>
      <vt:lpstr>debilidades (ORIGEN INTERNO)</vt:lpstr>
      <vt:lpstr>OPORTUNIDADES (ORIGEN EXTERNO)</vt:lpstr>
      <vt:lpstr>AMENAZAS (ORIGEN EXTERNO)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FoRTALEZAS DEBILIDADES OPORTUNIDADES AMENAZAS</dc:title>
  <dc:creator>Usuario</dc:creator>
  <cp:lastModifiedBy>Rosa Maria Sanchez</cp:lastModifiedBy>
  <cp:revision>20</cp:revision>
  <dcterms:created xsi:type="dcterms:W3CDTF">2016-03-07T17:51:30Z</dcterms:created>
  <dcterms:modified xsi:type="dcterms:W3CDTF">2016-03-07T22:54:36Z</dcterms:modified>
</cp:coreProperties>
</file>