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A7DD2-5936-40DD-B27B-351099D35FF0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965FF1-4AC9-4AC8-9439-18CC1FBA7FE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1538" y="1643050"/>
            <a:ext cx="7851648" cy="1828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sz="8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MÉTODO DAFO      </a:t>
            </a:r>
            <a:r>
              <a:rPr lang="es-ES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es-ES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854696" cy="1752600"/>
          </a:xfrm>
        </p:spPr>
        <p:txBody>
          <a:bodyPr>
            <a:normAutofit fontScale="70000" lnSpcReduction="20000"/>
          </a:bodyPr>
          <a:lstStyle/>
          <a:p>
            <a:r>
              <a:rPr lang="es-ES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Analicemos nuestro entorno y a nosotros mismos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8436" name="Picture 4" descr="http://femeniname.com/wp-content/uploads/2013/10/DAFO_femenin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3321867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8" name="Picture 6" descr="http://www.manuales.com/imagen-de-/como-se-hace-un-analisis-dafo-107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714884"/>
            <a:ext cx="2814057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40" name="Picture 8" descr="http://muslimvillage.com/wp-content/uploads/2015/08/A-Wake-Up-Call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 rot="20121493">
            <a:off x="265502" y="316732"/>
            <a:ext cx="2607320" cy="1843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mf-formacion.com/blog/corporativo/wp-content/uploads/DAFO_PUZZ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310653"/>
            <a:ext cx="7000924" cy="631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DEBILIDADES	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1.- Falta de disponibilidad horaria completa, debido a tener que compaginar con clases, estudio, exámenes…</a:t>
            </a:r>
          </a:p>
          <a:p>
            <a:r>
              <a:rPr lang="es-ES" dirty="0" smtClean="0"/>
              <a:t>2.- No contamos con recursos económicos.</a:t>
            </a:r>
          </a:p>
          <a:p>
            <a:r>
              <a:rPr lang="es-ES" dirty="0" smtClean="0"/>
              <a:t>3.- Falta de experiencia en la elaboración de proyectos sociales, y por lo tanto, desconocimiento del ámbito.</a:t>
            </a:r>
          </a:p>
          <a:p>
            <a:r>
              <a:rPr lang="es-ES" dirty="0" smtClean="0"/>
              <a:t>4.- Somos muy perfeccionistas y eso nos lleva a sentirnos insatisfechas la mayoría de las veces.</a:t>
            </a:r>
          </a:p>
          <a:p>
            <a:r>
              <a:rPr lang="es-ES" dirty="0" smtClean="0"/>
              <a:t>5.- Falta de tiempo durante el horario de clase.</a:t>
            </a:r>
          </a:p>
          <a:p>
            <a:r>
              <a:rPr lang="es-ES" dirty="0" smtClean="0"/>
              <a:t>6.- No poder compaginar el proyecto con los exámenes algunas veces.</a:t>
            </a:r>
          </a:p>
          <a:p>
            <a:r>
              <a:rPr lang="es-ES" dirty="0" smtClean="0"/>
              <a:t>7.- No tenemos transportes para movernos a otros lugares.</a:t>
            </a:r>
            <a:endParaRPr lang="es-ES" dirty="0"/>
          </a:p>
        </p:txBody>
      </p:sp>
      <p:pic>
        <p:nvPicPr>
          <p:cNvPr id="5122" name="Picture 2" descr="http://veritasonline.com.mx/wp-content/uploads/2015/02/shutterstock_120270769-680x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642918"/>
            <a:ext cx="2395619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alientodiario.com/wp-content/uploads/2010/04/debi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785794"/>
            <a:ext cx="2168654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AMENAZAS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1.- No nos toman en serio algunos adultos.</a:t>
            </a:r>
          </a:p>
          <a:p>
            <a:r>
              <a:rPr lang="es-ES" dirty="0" smtClean="0"/>
              <a:t>2.- Esperan mucho de nosotras y eso nos provoca inseguridades.</a:t>
            </a:r>
          </a:p>
          <a:p>
            <a:r>
              <a:rPr lang="es-ES" dirty="0" smtClean="0"/>
              <a:t>3.- Mucha gente nos critica por haber sido las elegidas para el proyecto.</a:t>
            </a:r>
          </a:p>
          <a:p>
            <a:r>
              <a:rPr lang="es-ES" dirty="0" smtClean="0"/>
              <a:t>4.- Por ser menores de edad no podemos tener acceso o determinadas oportunidades.</a:t>
            </a:r>
          </a:p>
          <a:p>
            <a:r>
              <a:rPr lang="es-ES" dirty="0" smtClean="0"/>
              <a:t>5.-No todo el mundo se toma en serio el proyecto.</a:t>
            </a:r>
          </a:p>
          <a:p>
            <a:r>
              <a:rPr lang="es-ES" dirty="0" smtClean="0"/>
              <a:t>6.- Prejuicios de la comunidad.</a:t>
            </a:r>
          </a:p>
          <a:p>
            <a:r>
              <a:rPr lang="es-ES" dirty="0" smtClean="0"/>
              <a:t>7.- Desconocimiento de nuestro proyecto por parte de los vecinos.</a:t>
            </a:r>
          </a:p>
          <a:p>
            <a:r>
              <a:rPr lang="es-ES" dirty="0" smtClean="0"/>
              <a:t>8.- Prejuicios de nuestros propios compañeros hacia nosotras.</a:t>
            </a:r>
            <a:endParaRPr lang="es-ES" dirty="0"/>
          </a:p>
        </p:txBody>
      </p:sp>
      <p:pic>
        <p:nvPicPr>
          <p:cNvPr id="4098" name="Picture 2" descr="http://destellodesugloria.org/blog/wp-content/uploads/2009/02/advertencia21-300x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785794"/>
            <a:ext cx="1252151" cy="1114415"/>
          </a:xfrm>
          <a:prstGeom prst="rect">
            <a:avLst/>
          </a:prstGeom>
          <a:noFill/>
        </p:spPr>
      </p:pic>
      <p:pic>
        <p:nvPicPr>
          <p:cNvPr id="4100" name="Picture 4" descr="http://abogados-penalistas-granda.com/images/servicios/amenaz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857232"/>
            <a:ext cx="1813974" cy="1233502"/>
          </a:xfrm>
          <a:prstGeom prst="rect">
            <a:avLst/>
          </a:prstGeom>
          <a:noFill/>
        </p:spPr>
      </p:pic>
      <p:pic>
        <p:nvPicPr>
          <p:cNvPr id="4102" name="Picture 6" descr="http://www.infochannel.com.mx/images/fotos/articulos/motf~470x320~amenazas-trimestre12-infochannel-big_20120919_1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810263"/>
            <a:ext cx="1538863" cy="1047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FORTALEZAS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1.- Equipo cohesionado y dinámico.</a:t>
            </a:r>
          </a:p>
          <a:p>
            <a:r>
              <a:rPr lang="es-ES" dirty="0" smtClean="0"/>
              <a:t>2.- Capacidad de diálogo.</a:t>
            </a:r>
          </a:p>
          <a:p>
            <a:r>
              <a:rPr lang="es-ES" dirty="0" smtClean="0"/>
              <a:t>3.- Mucha imaginación.</a:t>
            </a:r>
          </a:p>
          <a:p>
            <a:r>
              <a:rPr lang="es-ES" dirty="0" smtClean="0"/>
              <a:t>4.- Capacidad de creación.</a:t>
            </a:r>
          </a:p>
          <a:p>
            <a:r>
              <a:rPr lang="es-ES" dirty="0" smtClean="0"/>
              <a:t>5.- Muchas ganas de ayudar.</a:t>
            </a:r>
          </a:p>
          <a:p>
            <a:r>
              <a:rPr lang="es-ES" dirty="0" smtClean="0"/>
              <a:t>6.- Contamos con conocimientos a nuevas tecnologías.</a:t>
            </a:r>
          </a:p>
          <a:p>
            <a:r>
              <a:rPr lang="es-ES" dirty="0" smtClean="0"/>
              <a:t>7.- Buena organización de grupo.</a:t>
            </a:r>
          </a:p>
          <a:p>
            <a:r>
              <a:rPr lang="es-ES" dirty="0" smtClean="0"/>
              <a:t>8.- Tenemos una gran ayuda de la tutora.</a:t>
            </a:r>
          </a:p>
          <a:p>
            <a:r>
              <a:rPr lang="es-ES" dirty="0" smtClean="0"/>
              <a:t>9.-Somos muy participativas.</a:t>
            </a:r>
          </a:p>
          <a:p>
            <a:r>
              <a:rPr lang="es-ES" dirty="0" smtClean="0"/>
              <a:t>10- La gente se fía de nosotras y eso nos ilusiona.</a:t>
            </a:r>
            <a:endParaRPr lang="es-ES" dirty="0"/>
          </a:p>
        </p:txBody>
      </p:sp>
      <p:pic>
        <p:nvPicPr>
          <p:cNvPr id="3074" name="Picture 2" descr="http://m1.paperblog.com/i/140/1405783/camino-estrategico-empresa-familiar-L-c5E4Z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357430"/>
            <a:ext cx="1928826" cy="1635309"/>
          </a:xfrm>
          <a:prstGeom prst="rect">
            <a:avLst/>
          </a:prstGeom>
          <a:noFill/>
        </p:spPr>
      </p:pic>
      <p:pic>
        <p:nvPicPr>
          <p:cNvPr id="3076" name="Picture 4" descr="https://psicologiapositivauruguay.files.wordpress.com/2011/10/01b-fuerte-11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928670"/>
            <a:ext cx="2357454" cy="1669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OPORTUNIDADES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1.- Contamos con una comunidad educativa participativa que nos apoya y está dispuesta a colaborar con nosotros.</a:t>
            </a:r>
          </a:p>
          <a:p>
            <a:r>
              <a:rPr lang="es-ES" dirty="0" smtClean="0"/>
              <a:t>2.- Tenemos muchas asociaciones que están dispuestas a que colaboremos con ellos.</a:t>
            </a:r>
          </a:p>
          <a:p>
            <a:r>
              <a:rPr lang="es-ES" dirty="0" smtClean="0"/>
              <a:t>3.- Conocemos a muchas personas involucradas en proyectos sociales.</a:t>
            </a:r>
          </a:p>
          <a:p>
            <a:r>
              <a:rPr lang="es-ES" dirty="0" smtClean="0"/>
              <a:t>4.-  Tenemos la oportunidad de contar con un pueblo que nos de la posibilidad de poder reformarlo.</a:t>
            </a:r>
          </a:p>
          <a:p>
            <a:r>
              <a:rPr lang="es-ES" dirty="0" smtClean="0"/>
              <a:t>5.- Conocemos gente nueva.</a:t>
            </a:r>
          </a:p>
          <a:p>
            <a:r>
              <a:rPr lang="es-ES" dirty="0" smtClean="0"/>
              <a:t>6.- No toda la gente participa en asociaciones.</a:t>
            </a:r>
          </a:p>
          <a:p>
            <a:r>
              <a:rPr lang="es-ES" dirty="0" smtClean="0"/>
              <a:t>7.- Estamos aprendiendo cosas que nos servirán en nuestro futuro.</a:t>
            </a:r>
          </a:p>
          <a:p>
            <a:r>
              <a:rPr lang="es-ES" dirty="0" smtClean="0"/>
              <a:t>8.- Ayuntamiento y SS, además de las asociaciones con las que hemos contactado han ofrecido su colaboración para proporcionarnos medios y recursos.</a:t>
            </a:r>
          </a:p>
          <a:p>
            <a:r>
              <a:rPr lang="es-ES" dirty="0" smtClean="0"/>
              <a:t>9.- Numerosas necesidades a nivel social que necesitan actuaciones.</a:t>
            </a:r>
          </a:p>
          <a:p>
            <a:r>
              <a:rPr lang="es-ES" dirty="0" smtClean="0"/>
              <a:t>10.- Existencia de muchos ámbitos sociales en los que poder ayudar.</a:t>
            </a:r>
            <a:endParaRPr lang="es-ES" dirty="0"/>
          </a:p>
        </p:txBody>
      </p:sp>
      <p:pic>
        <p:nvPicPr>
          <p:cNvPr id="2050" name="Picture 2" descr="http://2.bp.blogspot.com/-TuvGqZFTQi0/Uxd6yObw1mI/AAAAAAAADRI/r888fb3Fh9s/s1600/oportunidades-de-negoc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1480"/>
            <a:ext cx="1928826" cy="1385565"/>
          </a:xfrm>
          <a:prstGeom prst="rect">
            <a:avLst/>
          </a:prstGeom>
          <a:noFill/>
        </p:spPr>
      </p:pic>
      <p:pic>
        <p:nvPicPr>
          <p:cNvPr id="2052" name="Picture 4" descr="http://www.inviertaparaganar.com/blog/wp-content/uploads/2015/04/oportunida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643314"/>
            <a:ext cx="2357454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571744"/>
            <a:ext cx="3286116" cy="582489"/>
          </a:xfrm>
        </p:spPr>
        <p:txBody>
          <a:bodyPr>
            <a:noAutofit/>
          </a:bodyPr>
          <a:lstStyle/>
          <a:p>
            <a:r>
              <a:rPr lang="es-ES" sz="2800" dirty="0" smtClean="0"/>
              <a:t>@</a:t>
            </a:r>
            <a:r>
              <a:rPr lang="es-ES" sz="2800" dirty="0" err="1" smtClean="0"/>
              <a:t>tamujal_wake_up</a:t>
            </a:r>
            <a:endParaRPr lang="es-ES" sz="2800" dirty="0"/>
          </a:p>
        </p:txBody>
      </p:sp>
      <p:pic>
        <p:nvPicPr>
          <p:cNvPr id="20482" name="Picture 2" descr="http://selfpublishingadvice.org/wp-content/uploads/2013/10/twitter-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1428760" cy="1428760"/>
          </a:xfrm>
          <a:prstGeom prst="rect">
            <a:avLst/>
          </a:prstGeom>
          <a:noFill/>
        </p:spPr>
      </p:pic>
      <p:pic>
        <p:nvPicPr>
          <p:cNvPr id="20484" name="Picture 4" descr="C:\Users\Antonio\Downloads\IMG_20160212_133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7823">
            <a:off x="3494707" y="1289535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9600" dirty="0" smtClean="0"/>
              <a:t>¡WAKE UP!</a:t>
            </a:r>
            <a:endParaRPr lang="es-ES" sz="9600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800" dirty="0" smtClean="0"/>
              <a:t>IES  TAMUJAL</a:t>
            </a:r>
          </a:p>
          <a:p>
            <a:r>
              <a:rPr lang="es-ES" dirty="0" smtClean="0"/>
              <a:t>Claudia de la Hiz, Gema Corbacho, Sonia </a:t>
            </a:r>
            <a:r>
              <a:rPr lang="es-ES" dirty="0" err="1" smtClean="0"/>
              <a:t>Peñato</a:t>
            </a:r>
            <a:r>
              <a:rPr lang="es-ES" dirty="0" smtClean="0"/>
              <a:t>, Cristina Cangas, Irene Suárez y Rocío Galeano.</a:t>
            </a:r>
          </a:p>
        </p:txBody>
      </p:sp>
      <p:pic>
        <p:nvPicPr>
          <p:cNvPr id="1026" name="Picture 2" descr="http://k21.kn3.net/E28427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7500990" cy="200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453</Words>
  <Application>Microsoft Office PowerPoint</Application>
  <PresentationFormat>Presentación en pantalla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MÉTODO DAFO       </vt:lpstr>
      <vt:lpstr>Diapositiva 2</vt:lpstr>
      <vt:lpstr>DEBILIDADES </vt:lpstr>
      <vt:lpstr>AMENAZAS</vt:lpstr>
      <vt:lpstr>FORTALEZAS</vt:lpstr>
      <vt:lpstr>OPORTUNIDADES</vt:lpstr>
      <vt:lpstr>@tamujal_wake_up</vt:lpstr>
      <vt:lpstr>¡WAKE UP!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 DAFO</dc:title>
  <dc:creator>Antonio</dc:creator>
  <cp:lastModifiedBy>Usuario</cp:lastModifiedBy>
  <cp:revision>4</cp:revision>
  <dcterms:created xsi:type="dcterms:W3CDTF">2016-03-06T11:10:46Z</dcterms:created>
  <dcterms:modified xsi:type="dcterms:W3CDTF">2016-03-06T12:29:33Z</dcterms:modified>
</cp:coreProperties>
</file>