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PRPYECTO WAKE UP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3 DESAFIO.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970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¿ ALGO MAS QUE AÑADIR?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7346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 smtClean="0"/>
              <a:t>ESTAMOS SEGUROS DE QUE EL PROYECTO SALDRA GENIAL Y DE QUE PODEMOS APORTAR NUESTRO GRANITO DE ARENA A LA SOCIEDAD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4800" dirty="0" smtClean="0">
                <a:solidFill>
                  <a:srgbClr val="00B0F0"/>
                </a:solidFill>
              </a:rPr>
              <a:t>       ACTITUD WAKE UP!!!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86929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</a:t>
            </a:r>
            <a:r>
              <a:rPr lang="es-ES" sz="5400" dirty="0" smtClean="0"/>
              <a:t> DESCRIPCION</a:t>
            </a:r>
            <a:endParaRPr lang="es-ES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2032" y="2186346"/>
            <a:ext cx="8596668" cy="3880773"/>
          </a:xfrm>
        </p:spPr>
        <p:txBody>
          <a:bodyPr/>
          <a:lstStyle/>
          <a:p>
            <a:r>
              <a:rPr lang="es-ES" dirty="0" smtClean="0"/>
              <a:t>¿ QUE VAMOS A HACER ?</a:t>
            </a:r>
          </a:p>
          <a:p>
            <a:r>
              <a:rPr lang="es-ES" dirty="0" smtClean="0"/>
              <a:t>Nuestro grupo ha decidido llevar a cabo una actividad para mejor la relación entre jóvenes y ancianos. Y que ambos aprendan nuevas cosas , y compartir sus conocimientos.</a:t>
            </a:r>
          </a:p>
          <a:p>
            <a:r>
              <a:rPr lang="es-ES" dirty="0" smtClean="0"/>
              <a:t>Queremos hacer que los ancianos expongan para grupos de jóvenes sus propias experiencias de sus vidas o como era la vida antiguamente , y también los jóvenes pueden exponer las nuevas tecnologías que los ancianos desconocen.</a:t>
            </a:r>
          </a:p>
          <a:p>
            <a:r>
              <a:rPr lang="es-ES" dirty="0" smtClean="0"/>
              <a:t>También nos gustaría llevar a cabo una actividad solidaria , como una carrera solidaria , ruta en bici o recogida de ropa para colaborar con alguna ONG.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603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 </a:t>
            </a:r>
            <a:r>
              <a:rPr lang="es-ES" sz="4400" dirty="0" smtClean="0"/>
              <a:t>  JUSTIFICACION DEL PROYECTO</a:t>
            </a:r>
            <a:endParaRPr lang="es-E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Nos hemos decidido por este proyecto porque creemos que es necesario intentar mejorar la relación entre jóvenes y ancianos , porque hoy en </a:t>
            </a:r>
            <a:r>
              <a:rPr lang="es-ES" dirty="0" err="1" smtClean="0"/>
              <a:t>dia</a:t>
            </a:r>
            <a:r>
              <a:rPr lang="es-ES" dirty="0" smtClean="0"/>
              <a:t> no se les respeta como deberíamos , otra razón es porque queremos que los jóvenes se involucren en el proyecto y porque nos parece una actividad entretenida y divertida.</a:t>
            </a:r>
          </a:p>
          <a:p>
            <a:pPr marL="0" indent="0">
              <a:buNone/>
            </a:pPr>
            <a:r>
              <a:rPr lang="es-ES" dirty="0" smtClean="0"/>
              <a:t>La segunda parte del proyecto , la hemos elegido porque pensamos que es muy importante ayudar a las familias que mas lo necesitan y que están en nuestro entorno o en nuestro barrio o para hacer una buena acción para ayudar a proyectos a escala mundial.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915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    OBJETIVOS DEL PROYECTO</a:t>
            </a:r>
            <a:endParaRPr lang="es-E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objetivo principal de este proyecto es fomentar la relación entre jóvenes y ancianos y que pasen un rato juntos compartiendo sus experiencias, también pretendemos , que se tenga mas en cuenta</a:t>
            </a:r>
          </a:p>
          <a:p>
            <a:r>
              <a:rPr lang="es-ES" dirty="0" smtClean="0"/>
              <a:t> a la generación mas anciana y que de un modo u otro aprendamos algo de ellos.</a:t>
            </a:r>
          </a:p>
          <a:p>
            <a:r>
              <a:rPr lang="es-ES" dirty="0" smtClean="0"/>
              <a:t>Del segundo proyecto pretendemos colaborar con los mas desfavorecidos y ayudar a que tengan mayores posibilidades de futuro.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855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   </a:t>
            </a:r>
            <a:r>
              <a:rPr lang="es-ES" sz="4900" dirty="0" smtClean="0"/>
              <a:t>DESTINATARIOS DEL PROYECTO</a:t>
            </a:r>
            <a:endParaRPr lang="es-ES" sz="49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La primera parte del proyecto va dirigida para jóvenes y ancianos , porque son los que mas intervienen en la sociedad y los segundos porque son a los que menos se les tiene en cuenta en la sociedad.</a:t>
            </a:r>
          </a:p>
          <a:p>
            <a:pPr marL="0" indent="0">
              <a:buNone/>
            </a:pPr>
            <a:r>
              <a:rPr lang="es-ES" dirty="0" smtClean="0"/>
              <a:t>La segunda parte del proyecto va destinado para el colectivo mas desfavorecido de la sociedad y el que menos posibilidades de futuro tienen.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201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           ACTIVIDADES</a:t>
            </a:r>
            <a:endParaRPr lang="es-ES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primera actividad consiste en llevar objetos antiguos, que ellos usaban cuando eran jóvenes, al instituto y que los ancianos los expongan para los jóvenes , y estos al mismo tiempo expongan los objetos o tecnologías modernas y así ambos grupos aprendan cosas nuevas.</a:t>
            </a:r>
          </a:p>
          <a:p>
            <a:r>
              <a:rPr lang="es-ES" dirty="0" smtClean="0"/>
              <a:t>La segunda actividad consiste en realizar una carrera solidaria o algún tipo de actividad física en la que puedan participar todas las personas que quieran y así recaudar dinero para los pobres o para colaborar con alguna ONG.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454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5400" dirty="0" smtClean="0"/>
              <a:t>       TEMPORALIZACION</a:t>
            </a:r>
            <a:endParaRPr lang="es-ES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Respecto a la fecha de realización del proyecto , lo queremos llevar a cabo a principios de abril , aunque todavía no tenemos un día concreto. Lo queremos realizar en dos días para que todos alumnos del instituto lo vean.</a:t>
            </a:r>
          </a:p>
          <a:p>
            <a:r>
              <a:rPr lang="es-ES" dirty="0" smtClean="0"/>
              <a:t>La segunda parte del proyecto tampoco tiene un día concreto para realizarlo pero seria un sábado o domingo por el día, para que lo pueda realizar el mayor numero de personas.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9738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               UBICACION</a:t>
            </a:r>
            <a:endParaRPr lang="es-ES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primera parte del proyecto la llevaremos a cabo en el instituto I.E.S. SAN JOSE  en Villanueva de la serena , durante el horario lectivo.</a:t>
            </a:r>
          </a:p>
          <a:p>
            <a:r>
              <a:rPr lang="es-ES" dirty="0" smtClean="0"/>
              <a:t>La segunda parte del proyecto todavía no tiene lugar especifico, pues no sabemos si será una carrera alrededor del pueblo o una ruta por el campo.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1082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  </a:t>
            </a:r>
            <a:r>
              <a:rPr lang="es-ES" sz="4400" dirty="0" smtClean="0"/>
              <a:t>RECURSOS</a:t>
            </a:r>
            <a:endParaRPr lang="es-E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Para el proyecto utilizaremos objetos antiguos que nosotros mismos tengamos en nuestras casas para que los ancianos y jóvenes los expongan al resto de personas. Contaremos con la ayuda de nuestros profesores y el equipo directivo del instituto para el desarrollo de la actividad.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48662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</TotalTime>
  <Words>658</Words>
  <Application>Microsoft Office PowerPoint</Application>
  <PresentationFormat>Panorámica</PresentationFormat>
  <Paragraphs>35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Faceta</vt:lpstr>
      <vt:lpstr>PRPYECTO WAKE UP</vt:lpstr>
      <vt:lpstr>               DESCRIPCION</vt:lpstr>
      <vt:lpstr>   JUSTIFICACION DEL PROYECTO</vt:lpstr>
      <vt:lpstr>    OBJETIVOS DEL PROYECTO</vt:lpstr>
      <vt:lpstr>   DESTINATARIOS DEL PROYECTO</vt:lpstr>
      <vt:lpstr>           ACTIVIDADES</vt:lpstr>
      <vt:lpstr>       TEMPORALIZACION</vt:lpstr>
      <vt:lpstr>               UBICACION</vt:lpstr>
      <vt:lpstr>                  RECURSOS</vt:lpstr>
      <vt:lpstr>         ¿ ALGO MAS QUE AÑADIR?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PRPYECTO WAKE UP</dc:title>
  <dc:creator>Patricia Martín Moraga</dc:creator>
  <cp:lastModifiedBy>Patricia Martín Moraga</cp:lastModifiedBy>
  <cp:revision>12</cp:revision>
  <dcterms:created xsi:type="dcterms:W3CDTF">2016-03-20T20:21:10Z</dcterms:created>
  <dcterms:modified xsi:type="dcterms:W3CDTF">2016-03-21T17:05:16Z</dcterms:modified>
</cp:coreProperties>
</file>