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Playfair Displ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  <p:embeddedFont>
      <p:font typeface="Permanent Marker"/>
      <p:regular r:id="rId19"/>
    </p:embeddedFont>
    <p:embeddedFont>
      <p:font typeface="Ultra"/>
      <p:regular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Ultra-regular.fntdata"/><Relationship Id="rId11" Type="http://schemas.openxmlformats.org/officeDocument/2006/relationships/font" Target="fonts/PlayfairDisplay-regular.fntdata"/><Relationship Id="rId10" Type="http://schemas.openxmlformats.org/officeDocument/2006/relationships/slide" Target="slides/slide6.xml"/><Relationship Id="rId13" Type="http://schemas.openxmlformats.org/officeDocument/2006/relationships/font" Target="fonts/PlayfairDisplay-italic.fntdata"/><Relationship Id="rId12" Type="http://schemas.openxmlformats.org/officeDocument/2006/relationships/font" Target="fonts/PlayfairDisplay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regular.fntdata"/><Relationship Id="rId14" Type="http://schemas.openxmlformats.org/officeDocument/2006/relationships/font" Target="fonts/PlayfairDisplay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slide" Target="slides/slide1.xml"/><Relationship Id="rId19" Type="http://schemas.openxmlformats.org/officeDocument/2006/relationships/font" Target="fonts/PermanentMarker-regular.fntdata"/><Relationship Id="rId6" Type="http://schemas.openxmlformats.org/officeDocument/2006/relationships/slide" Target="slides/slide2.xml"/><Relationship Id="rId18" Type="http://schemas.openxmlformats.org/officeDocument/2006/relationships/font" Target="fonts/La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9CB9C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s">
                <a:latin typeface="Permanent Marker"/>
                <a:ea typeface="Permanent Marker"/>
                <a:cs typeface="Permanent Marker"/>
                <a:sym typeface="Permanent Marker"/>
              </a:rPr>
              <a:t>  DESAFÍO 3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chemeClr val="accent5"/>
                </a:solidFill>
              </a:rPr>
              <a:t>¿QUÉ QUEREMOS HACER?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2400">
                <a:solidFill>
                  <a:srgbClr val="000000"/>
                </a:solidFill>
                <a:latin typeface="Ultra"/>
                <a:ea typeface="Ultra"/>
                <a:cs typeface="Ultra"/>
                <a:sym typeface="Ultra"/>
              </a:rPr>
              <a:t>-Hacer actividades con personas no discapacitadas.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  <a:latin typeface="Ultra"/>
              <a:ea typeface="Ultra"/>
              <a:cs typeface="Ultra"/>
              <a:sym typeface="Ultra"/>
            </a:endParaRPr>
          </a:p>
          <a:p>
            <a:pPr lvl="0">
              <a:spcBef>
                <a:spcPts val="0"/>
              </a:spcBef>
              <a:buNone/>
            </a:pPr>
            <a:r>
              <a:rPr lang="es" sz="2400">
                <a:solidFill>
                  <a:srgbClr val="000000"/>
                </a:solidFill>
                <a:latin typeface="Ultra"/>
                <a:ea typeface="Ultra"/>
                <a:cs typeface="Ultra"/>
                <a:sym typeface="Ultra"/>
              </a:rPr>
              <a:t>-Hacer actividades deportivas con personas discapacitadas.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rgbClr val="A64D79"/>
                </a:solidFill>
              </a:rPr>
              <a:t>¿POR Y PARA QUÉ?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845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2400">
                <a:solidFill>
                  <a:srgbClr val="6FA8DC"/>
                </a:solidFill>
                <a:latin typeface="Ultra"/>
                <a:ea typeface="Ultra"/>
                <a:cs typeface="Ultra"/>
                <a:sym typeface="Ultra"/>
              </a:rPr>
              <a:t>-Porque queremos 	que la gente se dé cuenta de lo difícil que puede llegar a ser la vida de un discapacitado si no se acondicionan bien los espacios, los transportes públicos e incluso las viviendas.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6FA8DC"/>
              </a:solidFill>
              <a:latin typeface="Ultra"/>
              <a:ea typeface="Ultra"/>
              <a:cs typeface="Ultra"/>
              <a:sym typeface="Ultr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¿CUÁNDO Y DÓNDE?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2400">
                <a:solidFill>
                  <a:schemeClr val="lt2"/>
                </a:solidFill>
                <a:latin typeface="Ultra"/>
                <a:ea typeface="Ultra"/>
                <a:cs typeface="Ultra"/>
                <a:sym typeface="Ultra"/>
              </a:rPr>
              <a:t>-La fecha todavía es indefinida y estamos pensando que un buen sitio sería el pabellón deportivo “Juancho Pérez”, en cuanto sepamos algo os lo comunicamos.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rgbClr val="20124D"/>
                </a:solidFill>
              </a:rPr>
              <a:t>¿CON QUÉ?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2400">
                <a:solidFill>
                  <a:srgbClr val="A4C2F4"/>
                </a:solidFill>
                <a:latin typeface="Ultra"/>
                <a:ea typeface="Ultra"/>
                <a:cs typeface="Ultra"/>
                <a:sym typeface="Ultra"/>
              </a:rPr>
              <a:t>-Materiales deportivos y cualquier otro que nos proporcionen las asociaciones de ayuda a los discapacitados.</a:t>
            </a:r>
          </a:p>
          <a:p>
            <a:pPr lvl="0">
              <a:spcBef>
                <a:spcPts val="0"/>
              </a:spcBef>
              <a:buNone/>
            </a:pPr>
            <a:r>
              <a:rPr lang="es" sz="2400">
                <a:solidFill>
                  <a:srgbClr val="A4C2F4"/>
                </a:solidFill>
                <a:latin typeface="Ultra"/>
                <a:ea typeface="Ultra"/>
                <a:cs typeface="Ultra"/>
                <a:sym typeface="Ultra"/>
              </a:rPr>
              <a:t>-Cualquier persona que quiera participar voluntariamente.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rgbClr val="741B47"/>
                </a:solidFill>
              </a:rPr>
              <a:t>¿CON QUÉ FIN?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2400">
                <a:solidFill>
                  <a:srgbClr val="D5A6BD"/>
                </a:solidFill>
                <a:latin typeface="Ultra"/>
                <a:ea typeface="Ultra"/>
                <a:cs typeface="Ultra"/>
                <a:sym typeface="Ultra"/>
              </a:rPr>
              <a:t>Con el fin de concienciar a la gente cómo es la vida de los discapacitados y de que ellos también pueden realizar cualquier tipo de actividad, aunque requiera un mayor esfuerzo por su parte.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