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5F5E19-07AF-4FEF-A6B4-5FF8845D51E7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617323-96D0-416E-AC51-DB568F2609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u="sng" dirty="0" smtClean="0"/>
              <a:t>DESAFÍO 2.</a:t>
            </a:r>
            <a:endParaRPr lang="es-ES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NOSOTROS DAMOS VOSOTROS OFRECEIS: INTERCAMBIOS LÚDICOS.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NUESTRO OBJETIVO: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Pretendemos con este proyecto el intercambio de actividades de ocio con personas de la 3ª edad e incapacitados; con el fin de no solo animarles y hacerles pasar buenos ratos, sino que ellos también sientan que aún pueden colaborar en actividades lúdicas con nosotros.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ACTIVIDADES.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En general:</a:t>
            </a:r>
          </a:p>
          <a:p>
            <a:pPr algn="ctr">
              <a:buFontTx/>
              <a:buChar char="-"/>
            </a:pPr>
            <a:r>
              <a:rPr lang="es-ES" dirty="0" smtClean="0"/>
              <a:t>Zumba</a:t>
            </a:r>
          </a:p>
          <a:p>
            <a:pPr algn="ctr">
              <a:buFontTx/>
              <a:buChar char="-"/>
            </a:pPr>
            <a:r>
              <a:rPr lang="es-ES" dirty="0" smtClean="0"/>
              <a:t>Taller de madera</a:t>
            </a:r>
          </a:p>
          <a:p>
            <a:pPr algn="ctr">
              <a:buFontTx/>
              <a:buChar char="-"/>
            </a:pPr>
            <a:r>
              <a:rPr lang="es-ES" dirty="0" smtClean="0"/>
              <a:t>Animarles a que intercambiemos juegos, cuentos, canciones, etc de diferentes generaciones.</a:t>
            </a:r>
          </a:p>
          <a:p>
            <a:pPr algn="ctr">
              <a:buFontTx/>
              <a:buChar char="-"/>
            </a:pPr>
            <a:r>
              <a:rPr lang="es-ES" dirty="0" smtClean="0"/>
              <a:t>Participación de estos colectivos en actividades de centros escolares de Trujillo.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PROCESO: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3200" dirty="0" smtClean="0"/>
              <a:t>Para todo esto hemos tenido conversaciones con diferentes colectivos que trabajan con discapacitados y con personas de 3ª edad. Para informarnos de sus características y saber cómo y con quién trabajan:</a:t>
            </a:r>
          </a:p>
          <a:p>
            <a:pPr algn="ctr">
              <a:buNone/>
            </a:pPr>
            <a:r>
              <a:rPr lang="es-ES" sz="3200" dirty="0" smtClean="0"/>
              <a:t>-</a:t>
            </a:r>
            <a:r>
              <a:rPr lang="pt-BR" sz="3200" dirty="0" smtClean="0"/>
              <a:t>Centro De Dia: Santa </a:t>
            </a:r>
            <a:r>
              <a:rPr lang="pt-BR" sz="3200" dirty="0"/>
              <a:t>Fe De </a:t>
            </a:r>
            <a:r>
              <a:rPr lang="pt-BR" sz="3200" dirty="0" smtClean="0"/>
              <a:t>Antioquia.</a:t>
            </a:r>
          </a:p>
          <a:p>
            <a:pPr algn="ctr">
              <a:buFontTx/>
              <a:buChar char="-"/>
            </a:pPr>
            <a:r>
              <a:rPr lang="pt-BR" sz="3200" dirty="0" smtClean="0"/>
              <a:t>ASPACE.</a:t>
            </a:r>
          </a:p>
          <a:p>
            <a:pPr algn="ctr">
              <a:buFontTx/>
              <a:buChar char="-"/>
            </a:pPr>
            <a:r>
              <a:rPr lang="pt-BR" sz="3200" dirty="0" smtClean="0"/>
              <a:t>Hogar de mayores.</a:t>
            </a:r>
            <a:endParaRPr lang="es-E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CENTRO DE DÍA: SANTA FE DE ANTIOQUIA.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214554"/>
            <a:ext cx="8372476" cy="46434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b="1" dirty="0" smtClean="0"/>
              <a:t>-¿En qué trabaja esta asociación?</a:t>
            </a:r>
          </a:p>
          <a:p>
            <a:pPr>
              <a:buNone/>
            </a:pPr>
            <a:r>
              <a:rPr lang="es-ES" dirty="0" smtClean="0"/>
              <a:t>Trabaja en prestar servicios a los ciudadanos de Trujillo.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-¿Cuál es el objetivo 0 finalidad?</a:t>
            </a:r>
          </a:p>
          <a:p>
            <a:pPr>
              <a:buNone/>
            </a:pPr>
            <a:r>
              <a:rPr lang="es-ES" dirty="0" smtClean="0"/>
              <a:t>Las personas mayores que están solas en casa tengan actividades que hacer y para que estén más acompañadas fuera de su casa.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-¿ Reciben ayudas de instituciones?</a:t>
            </a:r>
          </a:p>
          <a:p>
            <a:pPr>
              <a:buNone/>
            </a:pPr>
            <a:r>
              <a:rPr lang="es-ES" dirty="0" smtClean="0"/>
              <a:t>Si, ellos son instituciones, ellos tienen unas tasas de subvención .</a:t>
            </a:r>
          </a:p>
          <a:p>
            <a:pPr>
              <a:buFontTx/>
              <a:buChar char="-"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-¿Qué se hace a lo largo de un día?</a:t>
            </a:r>
          </a:p>
          <a:p>
            <a:pPr>
              <a:buNone/>
            </a:pPr>
            <a:r>
              <a:rPr lang="es-ES" dirty="0" smtClean="0"/>
              <a:t>El centro esta abierto desde las 8,30 de la mañana hasta las 17,00 de la tarde.</a:t>
            </a:r>
          </a:p>
          <a:p>
            <a:pPr>
              <a:buNone/>
            </a:pPr>
            <a:r>
              <a:rPr lang="es-ES" dirty="0" smtClean="0"/>
              <a:t>Las actividades son ejercicio estático, actividades lúdicas como </a:t>
            </a:r>
            <a:r>
              <a:rPr lang="es-ES" dirty="0" err="1" smtClean="0"/>
              <a:t>puzzles</a:t>
            </a:r>
            <a:r>
              <a:rPr lang="es-ES" dirty="0" smtClean="0"/>
              <a:t>, cosas fáciles ya que no todos tienen la capacidad de realizar todo tipo de juegos.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-¿Consideráis que los trabajos sociales son suficientemente valorados?</a:t>
            </a:r>
          </a:p>
          <a:p>
            <a:pPr>
              <a:buNone/>
            </a:pPr>
            <a:r>
              <a:rPr lang="es-ES" dirty="0" smtClean="0"/>
              <a:t>Los valora quien más los necesitan.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ASPACE.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b="1" dirty="0" smtClean="0"/>
              <a:t>-¿En qué trabaja esta asociación?</a:t>
            </a:r>
          </a:p>
          <a:p>
            <a:pPr>
              <a:buNone/>
            </a:pPr>
            <a:r>
              <a:rPr lang="es-ES" dirty="0" smtClean="0"/>
              <a:t>Es un centro ocupacional dirigido a las personas con cualquier tipo de discapacidad.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-¿Cuál es el objetivo o finalidad?</a:t>
            </a:r>
          </a:p>
          <a:p>
            <a:pPr>
              <a:buNone/>
            </a:pPr>
            <a:r>
              <a:rPr lang="es-ES" dirty="0" smtClean="0"/>
              <a:t>La integración de las personas con discapacidad y fomentar la autonomía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-¿Recibe ayudas de instituciones?</a:t>
            </a:r>
          </a:p>
          <a:p>
            <a:pPr>
              <a:buNone/>
            </a:pPr>
            <a:r>
              <a:rPr lang="es-ES" dirty="0" smtClean="0"/>
              <a:t>Sí, mediante subvenciones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-¿Qué se hace al cabo del día?</a:t>
            </a:r>
          </a:p>
          <a:p>
            <a:pPr>
              <a:buNone/>
            </a:pPr>
            <a:r>
              <a:rPr lang="es-ES" dirty="0" smtClean="0"/>
              <a:t>Talleres de carpintería, talleres de jardinería, talleres de manualidades, y otros tipos de talleres de actividades sociales.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-¿Consideráis que los trabajos sociales están suficientemente valorados?</a:t>
            </a:r>
          </a:p>
          <a:p>
            <a:pPr>
              <a:buNone/>
            </a:pPr>
            <a:r>
              <a:rPr lang="es-ES" dirty="0" smtClean="0"/>
              <a:t>Sí, nos estamos dedicando a ellos mediante una serie de proyectos.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CENTRO DE MAYORES.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b="1" dirty="0" smtClean="0"/>
              <a:t>-¿En qué trabaja esta asociación?</a:t>
            </a:r>
          </a:p>
          <a:p>
            <a:pPr>
              <a:buNone/>
            </a:pPr>
            <a:r>
              <a:rPr lang="es-ES" dirty="0" smtClean="0"/>
              <a:t>Trabaja en que las personas mayores/jubiladas  pasen buenos ratos libre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-¿Cuál es el objetivo o finalidad?</a:t>
            </a:r>
            <a:r>
              <a:rPr lang="es-ES" b="1" dirty="0" smtClean="0"/>
              <a:t> </a:t>
            </a:r>
          </a:p>
          <a:p>
            <a:pPr>
              <a:buNone/>
            </a:pPr>
            <a:r>
              <a:rPr lang="es-ES" dirty="0" smtClean="0"/>
              <a:t>El objetivo de esta asociación es el envejecimiento activo 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-¿Reciben ayuda de instituciones?</a:t>
            </a:r>
          </a:p>
          <a:p>
            <a:pPr>
              <a:buNone/>
            </a:pPr>
            <a:r>
              <a:rPr lang="es-ES" dirty="0" smtClean="0"/>
              <a:t>Reciben ayudas de la Junta de </a:t>
            </a:r>
            <a:r>
              <a:rPr lang="es-ES" dirty="0" smtClean="0"/>
              <a:t>E</a:t>
            </a:r>
            <a:r>
              <a:rPr lang="es-ES" dirty="0" smtClean="0"/>
              <a:t>xtremadura.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-¿Qué </a:t>
            </a:r>
            <a:r>
              <a:rPr lang="es-ES" b="1" dirty="0" smtClean="0"/>
              <a:t> se hace a lo largo de un día?</a:t>
            </a:r>
          </a:p>
          <a:p>
            <a:pPr>
              <a:buNone/>
            </a:pPr>
            <a:r>
              <a:rPr lang="es-ES" dirty="0" smtClean="0"/>
              <a:t>Diferente actividades dependiendo de la secciones en las que se encuentren.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-¿Consideráis que los trabajos sociales son suficientemente valorados?</a:t>
            </a:r>
          </a:p>
          <a:p>
            <a:pPr>
              <a:buNone/>
            </a:pPr>
            <a:r>
              <a:rPr lang="es-ES" dirty="0" smtClean="0"/>
              <a:t>Depende de  que persona, las que más lo necesitan es quien más lo valora y quien están allí lo valoran más.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511</Words>
  <Application>Microsoft Office PowerPoint</Application>
  <PresentationFormat>Presentación en pantalla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DESAFÍO 2.</vt:lpstr>
      <vt:lpstr>NUESTRO OBJETIVO:</vt:lpstr>
      <vt:lpstr>ACTIVIDADES.</vt:lpstr>
      <vt:lpstr>PROCESO:</vt:lpstr>
      <vt:lpstr>CENTRO DE DÍA: SANTA FE DE ANTIOQUIA.</vt:lpstr>
      <vt:lpstr>ASPACE.</vt:lpstr>
      <vt:lpstr>CENTRO DE MAYORES.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 2.</dc:title>
  <dc:creator>Usuario</dc:creator>
  <cp:lastModifiedBy>Usuario</cp:lastModifiedBy>
  <cp:revision>9</cp:revision>
  <dcterms:created xsi:type="dcterms:W3CDTF">2017-02-16T08:55:03Z</dcterms:created>
  <dcterms:modified xsi:type="dcterms:W3CDTF">2017-02-17T08:40:04Z</dcterms:modified>
</cp:coreProperties>
</file>