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66E963-A116-4700-BB79-96C606DACD34}" type="datetimeFigureOut">
              <a:rPr lang="es-ES" smtClean="0"/>
              <a:t>24/02/2017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DC10DF-1A44-448E-9E80-0ECF79BDC37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980728"/>
            <a:ext cx="6172200" cy="1894362"/>
          </a:xfrm>
        </p:spPr>
        <p:txBody>
          <a:bodyPr>
            <a:normAutofit/>
          </a:bodyPr>
          <a:lstStyle/>
          <a:p>
            <a:r>
              <a:rPr lang="es-E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WAKE UP YOUTH 4.0</a:t>
            </a:r>
            <a:br>
              <a:rPr lang="es-E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DESAFÍO 3</a:t>
            </a:r>
            <a:endParaRPr lang="es-ES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31840" y="6172200"/>
            <a:ext cx="6172200" cy="1371600"/>
          </a:xfrm>
        </p:spPr>
        <p:txBody>
          <a:bodyPr/>
          <a:lstStyle/>
          <a:p>
            <a:r>
              <a:rPr lang="es-E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I.E.S.SIBERIA EXTREMEÑA, TALARRUBIAS</a:t>
            </a:r>
            <a:endParaRPr lang="es-E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2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VAMOS A HACER?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Tenemos pensado realizar diferentes actividades de ocio inclusivo al aire libre en el </a:t>
            </a:r>
            <a:r>
              <a:rPr lang="es-ES" i="1" dirty="0" smtClean="0"/>
              <a:t>“Centro de </a:t>
            </a:r>
            <a:r>
              <a:rPr lang="es-ES" i="1" dirty="0" err="1" smtClean="0"/>
              <a:t>Aprosuba</a:t>
            </a:r>
            <a:r>
              <a:rPr lang="es-ES" i="1" dirty="0" smtClean="0"/>
              <a:t> 12” </a:t>
            </a:r>
            <a:r>
              <a:rPr lang="es-ES" dirty="0" smtClean="0"/>
              <a:t> situado en la localidad de Puebla de Alcocer, además de diferentes actividades , como un </a:t>
            </a:r>
            <a:r>
              <a:rPr lang="es-ES" i="1" dirty="0" err="1" smtClean="0">
                <a:solidFill>
                  <a:schemeClr val="accent3">
                    <a:lumMod val="50000"/>
                  </a:schemeClr>
                </a:solidFill>
              </a:rPr>
              <a:t>lipdub</a:t>
            </a:r>
            <a:r>
              <a:rPr lang="es-ES" dirty="0" smtClean="0"/>
              <a:t> en colaboración con el centro de ocio de la tercera edad de </a:t>
            </a:r>
            <a:r>
              <a:rPr lang="es-ES" dirty="0" err="1" smtClean="0"/>
              <a:t>Talarrubias</a:t>
            </a:r>
            <a:r>
              <a:rPr lang="es-ES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6431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 QUÉ Y PARA QUÉ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2420888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Porque queremos ayudar a las personas de nuestra comunidad haciendo que se diviertan a la vez que nosotros también disfrutamos.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354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¿PARA QUIÉN?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Para los niños y adolescentes discapacitados que asisten al centro previamente mencionado y los jubilados que estén dispuestos a participar.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745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¿CÓMO?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Nos desplazaremos a la localidad vecina, y una vez allí realizaremos las actividades al aire libre en un parque cercano al recinto, y para la actividad con los mayores iremos a su edificio para realizarla.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5290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¿DONDE?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91077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En Puebla de Alcocer y en </a:t>
            </a:r>
            <a:r>
              <a:rPr lang="es-ES" dirty="0" err="1" smtClean="0"/>
              <a:t>Talarrubias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816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¿CUANDO?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Cuando las asociaciones tengan tiempo libre ya que tienen un horario muy completo y tenemos que adaptarnos a ellos.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0577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¿CON QUÉ?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Necesitaremos: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- Semillas de árboles.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- Herramientas de jardinería y botánica.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- Diferentes materiales de manualidades.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- Móviles y cámaras para inmortalizar el momento.</a:t>
            </a:r>
          </a:p>
          <a:p>
            <a:pPr marL="0" indent="0">
              <a:buNone/>
            </a:pPr>
            <a:r>
              <a:rPr lang="es-ES" dirty="0" smtClean="0"/>
              <a:t> - Mucha actitud Wake Up.</a:t>
            </a:r>
          </a:p>
        </p:txBody>
      </p:sp>
    </p:spTree>
    <p:extLst>
      <p:ext uri="{BB962C8B-B14F-4D97-AF65-F5344CB8AC3E}">
        <p14:creationId xmlns:p14="http://schemas.microsoft.com/office/powerpoint/2010/main" val="129336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 SEGUIR NUESTRO PROGRESO</a:t>
            </a:r>
            <a:endParaRPr lang="es-E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177250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915816" y="2346444"/>
            <a:ext cx="3048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@SibExtremWUY4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6111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141245" y="4638449"/>
            <a:ext cx="3401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@siberiaextremwuy4.0</a:t>
            </a:r>
          </a:p>
        </p:txBody>
      </p:sp>
    </p:spTree>
    <p:extLst>
      <p:ext uri="{BB962C8B-B14F-4D97-AF65-F5344CB8AC3E}">
        <p14:creationId xmlns:p14="http://schemas.microsoft.com/office/powerpoint/2010/main" val="197872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242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WAKE UP YOUTH 4.0 DESAFÍO 3</vt:lpstr>
      <vt:lpstr>¿QUÉ VAMOS A HACER?</vt:lpstr>
      <vt:lpstr>POR QUÉ Y PARA QUÉ</vt:lpstr>
      <vt:lpstr>¿PARA QUIÉN?</vt:lpstr>
      <vt:lpstr>¿CÓMO?</vt:lpstr>
      <vt:lpstr>¿DONDE?</vt:lpstr>
      <vt:lpstr>¿CUANDO?</vt:lpstr>
      <vt:lpstr>¿CON QUÉ?</vt:lpstr>
      <vt:lpstr>PARA SEGUIR NUESTRO PROGRESO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WAKE UP YOUTH 4.0 DESAFÍO 3</dc:title>
  <dc:creator>USUARIO1</dc:creator>
  <cp:lastModifiedBy>USUARIO1</cp:lastModifiedBy>
  <cp:revision>5</cp:revision>
  <dcterms:created xsi:type="dcterms:W3CDTF">2017-02-24T16:53:10Z</dcterms:created>
  <dcterms:modified xsi:type="dcterms:W3CDTF">2017-02-24T17:43:00Z</dcterms:modified>
</cp:coreProperties>
</file>