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1EBF6B-6AA5-401B-9548-CAC8980FE770}" type="datetimeFigureOut">
              <a:rPr lang="es-ES" smtClean="0"/>
              <a:t>06/03/2016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B67B932-B7DA-44EE-A81A-0E496D949B0B}" type="slidenum">
              <a:rPr lang="es-ES" smtClean="0"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40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SEGUNDO DESAFÍO</a:t>
            </a:r>
            <a:endParaRPr lang="es-ES" sz="4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         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WAKE UP YOUTH 3.0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1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10000">
        <p:dissolve/>
      </p:transition>
    </mc:Choice>
    <mc:Fallback>
      <p:transition advTm="10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FORTALEZAS</a:t>
            </a:r>
            <a:endParaRPr lang="es-ES" sz="7200" dirty="0"/>
          </a:p>
        </p:txBody>
      </p:sp>
    </p:spTree>
    <p:extLst>
      <p:ext uri="{BB962C8B-B14F-4D97-AF65-F5344CB8AC3E}">
        <p14:creationId xmlns:p14="http://schemas.microsoft.com/office/powerpoint/2010/main" val="3251760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pPr marL="0" indent="0">
              <a:buClr>
                <a:schemeClr val="accent1">
                  <a:lumMod val="20000"/>
                  <a:lumOff val="80000"/>
                </a:schemeClr>
              </a:buClr>
              <a:buSzPct val="142000"/>
              <a:buNone/>
            </a:pPr>
            <a:endParaRPr lang="es-ES" dirty="0"/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r>
              <a:rPr lang="es-ES" dirty="0" smtClean="0"/>
              <a:t>CREATIVIDAD</a:t>
            </a:r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r>
              <a:rPr lang="es-ES" dirty="0" smtClean="0"/>
              <a:t>EXPERIENCIA</a:t>
            </a:r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r>
              <a:rPr lang="es-ES" dirty="0" smtClean="0"/>
              <a:t>COMPETITIVIDAD</a:t>
            </a:r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r>
              <a:rPr lang="es-ES" dirty="0" smtClean="0"/>
              <a:t>INSISTENCIA</a:t>
            </a:r>
          </a:p>
          <a:p>
            <a:pPr marL="0" indent="0">
              <a:buClr>
                <a:schemeClr val="accent1">
                  <a:lumMod val="20000"/>
                  <a:lumOff val="80000"/>
                </a:schemeClr>
              </a:buClr>
              <a:buSzPct val="142000"/>
              <a:buNone/>
            </a:pPr>
            <a:endParaRPr lang="es-ES" dirty="0"/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r>
              <a:rPr lang="es-ES" dirty="0" smtClean="0"/>
              <a:t>CONFIANZA</a:t>
            </a:r>
            <a:endParaRPr lang="es-ES" dirty="0"/>
          </a:p>
          <a:p>
            <a:pPr>
              <a:buClr>
                <a:schemeClr val="accent1">
                  <a:lumMod val="20000"/>
                  <a:lumOff val="80000"/>
                </a:schemeClr>
              </a:buClr>
              <a:buSzPct val="142000"/>
              <a:buFont typeface="Wingdings" pitchFamily="2" charset="2"/>
              <a:buChar char="v"/>
            </a:pPr>
            <a:endParaRPr lang="es-ES" dirty="0"/>
          </a:p>
        </p:txBody>
      </p:sp>
      <p:sp>
        <p:nvSpPr>
          <p:cNvPr id="4" name="AutoShape 2" descr="Resultado de imagen de MUSCULOS DEL WHATSAP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086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DEBILIDADES</a:t>
            </a:r>
            <a:endParaRPr lang="es-ES" sz="7200" dirty="0"/>
          </a:p>
        </p:txBody>
      </p:sp>
    </p:spTree>
    <p:extLst>
      <p:ext uri="{BB962C8B-B14F-4D97-AF65-F5344CB8AC3E}">
        <p14:creationId xmlns:p14="http://schemas.microsoft.com/office/powerpoint/2010/main" val="883918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DISTRACCIÓN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INSEGURIDAD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DESORGANIZACIÓN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DESCONFIANZA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TIMIDEZ</a:t>
            </a: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8643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OPORTUNIDADES</a:t>
            </a:r>
            <a:endParaRPr lang="es-ES" sz="7200" dirty="0"/>
          </a:p>
        </p:txBody>
      </p:sp>
    </p:spTree>
    <p:extLst>
      <p:ext uri="{BB962C8B-B14F-4D97-AF65-F5344CB8AC3E}">
        <p14:creationId xmlns:p14="http://schemas.microsoft.com/office/powerpoint/2010/main" val="4553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TENEMOS CONTACTOS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SABEMOS APROVECHAR LO QUE NOS DAN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TRABAJAMOS BIEN EN EQUIPO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MOVILIDAD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983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7200" dirty="0" smtClean="0"/>
              <a:t>AMENAZAS</a:t>
            </a:r>
            <a:endParaRPr lang="es-ES" sz="7200" dirty="0"/>
          </a:p>
        </p:txBody>
      </p:sp>
    </p:spTree>
    <p:extLst>
      <p:ext uri="{BB962C8B-B14F-4D97-AF65-F5344CB8AC3E}">
        <p14:creationId xmlns:p14="http://schemas.microsoft.com/office/powerpoint/2010/main" val="3615525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COMPETENCIA MUY CUALIFICADA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POCA INICIATIVA DE PARTICIPACIÓN EN NUESTROS DESTIANATARIOS</a:t>
            </a:r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endParaRPr lang="es-ES" dirty="0"/>
          </a:p>
          <a:p>
            <a:pPr>
              <a:buClr>
                <a:schemeClr val="accent1">
                  <a:lumMod val="40000"/>
                  <a:lumOff val="60000"/>
                </a:schemeClr>
              </a:buClr>
              <a:buSzPct val="141000"/>
              <a:buFont typeface="Wingdings" pitchFamily="2" charset="2"/>
              <a:buChar char="v"/>
            </a:pPr>
            <a:r>
              <a:rPr lang="es-ES" dirty="0" smtClean="0"/>
              <a:t>ESCASA COLABORABORACIÓN POR PARTE DE AYUNTAMIENTOS E INSTITUCIONES QUE NOS SERÁN DE AYUDA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8571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dissolve/>
      </p:transition>
    </mc:Choice>
    <mc:Fallback>
      <p:transition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j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j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60</TotalTime>
  <Words>57</Words>
  <Application>Microsoft Office PowerPoint</Application>
  <PresentationFormat>Presentación en pantalla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Paja</vt:lpstr>
      <vt:lpstr>SEGUNDO DESAFÍO</vt:lpstr>
      <vt:lpstr>FORTALEZAS</vt:lpstr>
      <vt:lpstr>Presentación de PowerPoint</vt:lpstr>
      <vt:lpstr>DEBILIDADES</vt:lpstr>
      <vt:lpstr>Presentación de PowerPoint</vt:lpstr>
      <vt:lpstr>OPORTUNIDADES</vt:lpstr>
      <vt:lpstr>Presentación de PowerPoint</vt:lpstr>
      <vt:lpstr>AMENAZAS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Javier</dc:creator>
  <cp:lastModifiedBy>Francisco Javier</cp:lastModifiedBy>
  <cp:revision>5</cp:revision>
  <dcterms:created xsi:type="dcterms:W3CDTF">2016-03-06T17:53:43Z</dcterms:created>
  <dcterms:modified xsi:type="dcterms:W3CDTF">2016-03-06T18:53:45Z</dcterms:modified>
</cp:coreProperties>
</file>